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on the other side of the earth,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answered gently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Hmm,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thought,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he will become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 scientist in the future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Martin lay in his bed and kept on thinking about the sun, the earth, the moon and the stars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54584" y="149081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27764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考查冠词。句意：也许他将来会成为一位伟大的科学家。根据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 scientist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可知，此处泛指一位伟大的科学家，且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以辅音音素开头，不定冠词用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64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7"/>
            <a:ext cx="11567000" cy="381642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970318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bedtime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his mother was telling him a story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Martin couldn’t help asking...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睡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当妈妈给他讲故事时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马丁忍不住问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8372" y="3349299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901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977692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414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his mother was telling him a story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期间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，时态多用进行时。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help doing sth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禁不住做某事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Hearing the bad news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couldn’t help crying.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听到那个坏消息，她禁不住哭了。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944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836712"/>
            <a:ext cx="11584144" cy="1285407"/>
          </a:xfrm>
          <a:prstGeom prst="rect">
            <a:avLst/>
          </a:prstGeom>
        </p:spPr>
      </p:pic>
      <p:pic>
        <p:nvPicPr>
          <p:cNvPr id="8" name="新趋势题型-4字.eps" descr="id:2147500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42878" y="2310585"/>
            <a:ext cx="4896544" cy="58931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879182" y="2115000"/>
            <a:ext cx="20377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语法填空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>
            <a:spLocks noGrp="1"/>
          </p:cNvSpPr>
          <p:nvPr>
            <p:ph idx="1"/>
          </p:nvPr>
        </p:nvSpPr>
        <p:spPr>
          <a:xfrm>
            <a:off x="360854" y="3024291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文讲述了一个名叫马丁的男孩对世界充满好奇心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不断提出问题并渴望得到答案的故事。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186891"/>
            <a:ext cx="2664296" cy="651057"/>
          </a:xfrm>
          <a:prstGeom prst="rect">
            <a:avLst/>
          </a:prstGeom>
        </p:spPr>
      </p:pic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5087094" y="4699059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江苏盐城大丰区期中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056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764704"/>
            <a:ext cx="11512136" cy="147617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Martin is a boy full of questions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asks questions all day long and 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the answers at once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84246" y="1557800"/>
            <a:ext cx="1188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cs typeface="Times New Roman" panose="02020603050405020304" pitchFamily="18" charset="0"/>
              </a:rPr>
              <a:t>hopes</a:t>
            </a:r>
            <a:endParaRPr lang="zh-CN" altLang="en-US" sz="32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275699"/>
            <a:ext cx="11485848" cy="295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考查动词。句意：他整天问问题，并希望马上得到答案。根据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asks questions all day long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可知，时态为一般现在时，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表示并列关系，故此处应用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的第三人称单数形式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hopes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asks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一起作并列谓语。故填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hopes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12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morning, he looked up at the sky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makes the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makes the night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45325" y="917346"/>
            <a:ext cx="9284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and</a:t>
            </a:r>
            <a:endParaRPr lang="zh-CN" altLang="en-US" sz="36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45173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考查连词。句意：一天早晨，他仰望天空并问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looked up at the sky ... asked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可知，空格前后是并列关系，应用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89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38021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earth travels around the sun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turns to face the sun to make the day and turns away from the sun to make the night,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</a:t>
            </a:r>
            <a:r>
              <a:rPr lang="en-US" altLang="zh-CN" sz="3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please, will you go and play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53618" y="2222116"/>
            <a:ext cx="8643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 his</a:t>
            </a:r>
            <a:endParaRPr lang="zh-CN" altLang="en-US" sz="36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45024"/>
            <a:ext cx="11485848" cy="283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地球绕着太阳转。它转向面对太阳时形成白天，转向背对太阳时形成夜晚。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他的父亲说。修饰名词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的形容词性物主代词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51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boy didn’t want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looked up, down, and all around, and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feel the earth turning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48194" y="840243"/>
            <a:ext cx="15311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to play</a:t>
            </a:r>
            <a:endParaRPr lang="zh-CN" altLang="en-US" sz="36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考查非谓语动词。句意：但男孩不想去玩。根据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do sth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想做某事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可知，此处应用不定式作宾语。故填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play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77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earth is so big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We’re too small to feel it turn,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 replied in a much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voice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please, will you go and play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moment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17238" y="1494155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louder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3691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考查比较级。句意：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爸爸用更大的声音回答。根据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是比较级的修饰词可知，此处应用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louder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爸爸回答问题的声音更大了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louder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38172" y="1529697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for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1782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考查介词。句意：现在请你去玩一会儿好吗？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moment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片刻，一会儿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，固定短语。故填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81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Martin tried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played with some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then studied the pictures of the sun and the earth, but questions were still everywhere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12622" y="845338"/>
            <a:ext cx="14430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toys</a:t>
            </a:r>
            <a:r>
              <a:rPr lang="zh-CN" altLang="zh-CN" sz="3600">
                <a:cs typeface="Times New Roman" panose="02020603050405020304" pitchFamily="18" charset="0"/>
              </a:rPr>
              <a:t>　</a:t>
            </a:r>
            <a:endParaRPr lang="zh-CN" altLang="en-US" sz="36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考查名词。句意：他玩了一会儿玩具，然后研究了太阳和地球的图片，但问题仍然无处不在！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后接名词复数，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62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bedtime, while his mother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a story, Martin couldn’t help asking,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see the sun now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840927" y="807631"/>
            <a:ext cx="202972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was telling</a:t>
            </a:r>
            <a:r>
              <a:rPr lang="zh-CN" altLang="zh-CN" sz="2600">
                <a:cs typeface="Times New Roman" panose="02020603050405020304" pitchFamily="18" charset="0"/>
              </a:rPr>
              <a:t>　</a:t>
            </a:r>
            <a:endParaRPr lang="zh-CN" altLang="en-US" sz="2600"/>
          </a:p>
        </p:txBody>
      </p:sp>
      <p:sp>
        <p:nvSpPr>
          <p:cNvPr id="5" name="矩形 4"/>
          <p:cNvSpPr/>
          <p:nvPr/>
        </p:nvSpPr>
        <p:spPr>
          <a:xfrm>
            <a:off x="3919319" y="1445280"/>
            <a:ext cx="87075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Who</a:t>
            </a:r>
            <a:endParaRPr lang="zh-CN" altLang="en-US" sz="26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945113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6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考查动词的时态。句意：睡觉的时候，他妈妈正在给他讲故事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couldn’t help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可知，时态为一般过去时；再根据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his mother ... him a story.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引导的时间状语从句通常用进行时态，故此处应用过去进行时，谓语结构为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doing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telling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302523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6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考查疑问词。句意：现在谁能看见太阳？根据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on the other side of the earth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可知，此处是问谁能看到太阳，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，句首首字母大写。故填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65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808</Words>
  <Application>Microsoft Office PowerPoint</Application>
  <PresentationFormat>自定义</PresentationFormat>
  <Paragraphs>38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